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5" d="100"/>
          <a:sy n="65" d="100"/>
        </p:scale>
        <p:origin x="-1296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عنوان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2" name="عنوان فرعي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13/06/1442</a:t>
            </a:fld>
            <a:endParaRPr lang="ar-SA"/>
          </a:p>
        </p:txBody>
      </p:sp>
      <p:sp>
        <p:nvSpPr>
          <p:cNvPr id="20" name="عنصر نائب للتذييل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10" name="عنصر نائب لرقم الشريحة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8" name="شكل بيضاوي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13/06/1442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13/06/1442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13/06/1442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13/06/1442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0" name="مستطيل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13/06/1442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13/06/1442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13/06/1442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13/06/1442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6" name="مستطيل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13/06/1442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13/06/1442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8" name="مستطيل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9" name="مخطط انسيابي: معالجة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مخطط انسيابي: معالجة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دائري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دائرة مجوفة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عنصر نائب للعنوان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صر نائب للنص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24" name="عنصر نائب للتاريخ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B8ABB09-4A1D-463E-8065-109CC2B7EFAA}" type="datetimeFigureOut">
              <a:rPr lang="ar-SA" smtClean="0"/>
              <a:t>13/06/1442</a:t>
            </a:fld>
            <a:endParaRPr lang="ar-SA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ar-SA"/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5" name="مستطيل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6" y="548680"/>
            <a:ext cx="8885372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1369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30" y="332656"/>
            <a:ext cx="8568952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8322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5" y="548680"/>
            <a:ext cx="8904279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1589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32" y="332656"/>
            <a:ext cx="8636159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3875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45" y="332656"/>
            <a:ext cx="8762911" cy="619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3838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28" y="335536"/>
            <a:ext cx="8745552" cy="6261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5468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79" y="476672"/>
            <a:ext cx="8811914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00916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35" y="188640"/>
            <a:ext cx="8904303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15933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3" y="404664"/>
            <a:ext cx="8952034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60905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85" y="283320"/>
            <a:ext cx="8573195" cy="6242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4008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4" y="170314"/>
            <a:ext cx="8857333" cy="6571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1444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7"/>
            <a:ext cx="8591834" cy="6373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6728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75" y="221536"/>
            <a:ext cx="8731413" cy="6375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3656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50" y="55225"/>
            <a:ext cx="8606038" cy="6470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1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150714"/>
            <a:ext cx="8208912" cy="6334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7318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-11080"/>
            <a:ext cx="8280919" cy="6593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3118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625"/>
            <a:ext cx="8827597" cy="6628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1531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6680"/>
            <a:ext cx="8640960" cy="6299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27566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انقلاب">
  <a:themeElements>
    <a:clrScheme name="انقلاب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انقلاب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انقلاب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0</TotalTime>
  <Words>0</Words>
  <Application>Microsoft Office PowerPoint</Application>
  <PresentationFormat>عرض على الشاشة (3:4)‏</PresentationFormat>
  <Paragraphs>0</Paragraphs>
  <Slides>18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19" baseType="lpstr">
      <vt:lpstr>انقلاب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wisam</dc:creator>
  <cp:lastModifiedBy>Windows User</cp:lastModifiedBy>
  <cp:revision>2</cp:revision>
  <dcterms:created xsi:type="dcterms:W3CDTF">2021-01-26T19:23:38Z</dcterms:created>
  <dcterms:modified xsi:type="dcterms:W3CDTF">2021-01-26T19:34:37Z</dcterms:modified>
</cp:coreProperties>
</file>